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arlow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310527"/>
            <a:ext cx="7627382" cy="1967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INF461: Principes et Processus du Logiciel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58309" y="46025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 cours explore les principes et processus du développement logiciel, en mettant l'accent sur les patrons de conception (Design Patterns).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555933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29" y="5563553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13128" y="5539740"/>
            <a:ext cx="3685223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par Xavier Michel Mengue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86263"/>
            <a:ext cx="686312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Portée des Design Patterns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7404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Portée de Classe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313277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Focalisation sur les relations entre classes et leurs sous-classes.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520160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Réutilisation par héritage.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7139" y="3740468"/>
            <a:ext cx="313539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Portée d'Instance (Objet)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7139" y="431327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Focalisation sur les relations entre les objets.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485489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Réutilisation par composition.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3471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Présentation des Patrons de Création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52877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27827" y="3601403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35287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Objectif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4014907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Abstraire les mécanismes de création d'objets.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352877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14623" y="3601403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35287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Fonctionnement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4014907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Organiser la création d'objets.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516862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96037" y="5241250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51686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Avantages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5654754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Indépendance du système par rapport à la création d'objets.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10166747" y="516862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10307003" y="5241250"/>
            <a:ext cx="2069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870763" y="51686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Encapsulation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870763" y="5654754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Encapsulation de l'utilisation des classes concrètes.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7106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Problème de la Création d'Objet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52139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création d'objets se fait généralement avec l'opérateur "new".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511182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Dans certains cas, il est nécessaire de paramétrer la création d'objets.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7106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Pourquoi l'Utilisation de "new" est "Mauvaise"?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52139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Crée un couplage fort entre l'appelant et la classe instanciée.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511182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Une relation classe-à-classe est plus fragile.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12741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Solution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16504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Une relation classe-à-interface est l'idéal.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75547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Crée un couplage faible.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95406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Exemple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99168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 considère une méthode "construitDoc" qui crée des documents PDF, CVS, ou HTML.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92883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 type du document à créer est transmis en paramètre à la méthode.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42435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Problème de la Création d'Objet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17468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Il est difficile de paramétrer le mécanisme de création d'objets.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765119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L'utilisation de l'instruction conditionnelle présente un inconvénient majeur : chaque changement dans la hiérarchie des classes à instancier demande des modifications dans le code du client.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2024-11-25T23:32:45Z</dcterms:created>
  <dcterms:modified xsi:type="dcterms:W3CDTF">2024-11-25T23:32:45Z</dcterms:modified>
</cp:coreProperties>
</file>